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5" Type="http://schemas.openxmlformats.org/officeDocument/2006/relationships/theme" Target="theme/theme1.xml" /><Relationship Id="rId24" Type="http://schemas.openxmlformats.org/officeDocument/2006/relationships/viewProps" Target="viewProps.xml" /><Relationship Id="rId2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700958"/>
            <a:ext cx="7660342" cy="485252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98541" y="1700958"/>
            <a:ext cx="2855258" cy="48525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ato" panose="020F05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4672913-Rendering-PowerPoint-Presentations-with-RStudio" TargetMode="External" /><Relationship Id="rId3" Type="http://schemas.openxmlformats.org/officeDocument/2006/relationships/hyperlink" Target="https://github.com/sol-eng/powerpoint" TargetMode="External" /><Relationship Id="rId4" Type="http://schemas.openxmlformats.org/officeDocument/2006/relationships/hyperlink" Target="https://bookdown.org/yihui/rmarkdown/powerpoint-presentation.html" TargetMode="External" /><Relationship Id="rId5" Type="http://schemas.openxmlformats.org/officeDocument/2006/relationships/hyperlink" Target="https://support.rstudio.com/hc/en-us/articles/360006283914" TargetMode="External" /><Relationship Id="rId6" Type="http://schemas.openxmlformats.org/officeDocument/2006/relationships/hyperlink" Target="https://github.com/rstudio/rmarkdown/issues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Rendering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578100"/>
            <a:ext cx="10515600" cy="2819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Document converter (e.g. Markdown to HTML)</a:t>
            </a:r>
          </a:p>
          <a:p>
            <a:pPr lvl="1"/>
            <a:r>
              <a:rPr/>
              <a:t>Free software Bundled in RStudio IDE</a:t>
            </a:r>
          </a:p>
          <a:p>
            <a:pPr lvl="0" marL="0" indent="0">
              <a:buNone/>
            </a:pPr>
            <a:r>
              <a:rPr/>
              <a:t>PowerPoint output added:</a:t>
            </a:r>
          </a:p>
          <a:p>
            <a:pPr lvl="1"/>
            <a:r>
              <a:rPr/>
              <a:t>December 2017 - April 2018</a:t>
            </a:r>
          </a:p>
          <a:p>
            <a:pPr lvl="1"/>
            <a:r>
              <a:rPr/>
              <a:t>Jesse Rosenthal, </a:t>
            </a:r>
            <a:r>
              <a:rPr i="1"/>
              <a:t>Johns Hopkins University</a:t>
            </a:r>
          </a:p>
          <a:p>
            <a:pPr lvl="0" marL="0" indent="0">
              <a:buNone/>
            </a:pPr>
            <a:r>
              <a:rPr/>
              <a:t>Pandoc 2.2 Features:</a:t>
            </a:r>
          </a:p>
          <a:p>
            <a:pPr lvl="1"/>
            <a:r>
              <a:rPr/>
              <a:t>Markdown features</a:t>
            </a:r>
          </a:p>
          <a:p>
            <a:pPr lvl="1"/>
            <a:r>
              <a:rPr/>
              <a:t>Templates</a:t>
            </a:r>
          </a:p>
          <a:p>
            <a:pPr lvl="1"/>
            <a:r>
              <a:rPr/>
              <a:t>Columns</a:t>
            </a:r>
          </a:p>
          <a:p>
            <a:pPr lvl="1"/>
            <a:r>
              <a:rPr/>
              <a:t>Speaker Notes</a:t>
            </a:r>
          </a:p>
          <a:p>
            <a:pPr lvl="1"/>
            <a:r>
              <a:rPr/>
              <a:t>Images and Table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6924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enchancements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RStudio IDE</a:t>
            </a:r>
          </a:p>
          <a:p>
            <a:pPr lvl="1"/>
            <a:r>
              <a:rPr/>
              <a:t>Default template: </a:t>
            </a:r>
            <a:r>
              <a:rPr sz="1800">
                <a:latin typeface="Courier"/>
              </a:rPr>
              <a:t>File &gt; New File &gt; R Markdown</a:t>
            </a:r>
          </a:p>
          <a:p>
            <a:pPr lvl="1"/>
            <a:r>
              <a:rPr/>
              <a:t>Knit to PowerPoint</a:t>
            </a:r>
          </a:p>
          <a:p>
            <a:pPr lvl="1"/>
            <a:r>
              <a:rPr/>
              <a:t>Open to working slide (desktop only)</a:t>
            </a:r>
          </a:p>
          <a:p>
            <a:pPr lvl="0" marL="0" indent="0">
              <a:buNone/>
            </a:pPr>
            <a:r>
              <a:rPr/>
              <a:t>Code chunks</a:t>
            </a:r>
          </a:p>
          <a:p>
            <a:pPr lvl="1"/>
            <a:r>
              <a:rPr/>
              <a:t>Includes tables and plots (e.g. ggplot)</a:t>
            </a:r>
          </a:p>
          <a:p>
            <a:pPr lvl="1"/>
            <a:r>
              <a:rPr/>
              <a:t>Include webshots of HTML widgets and shiny apps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knit2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540000"/>
            <a:ext cx="2844800" cy="3149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Standard elements:</a:t>
            </a:r>
          </a:p>
          <a:p>
            <a:pPr lvl="1"/>
            <a:r>
              <a:rPr/>
              <a:t>Text formats</a:t>
            </a:r>
          </a:p>
          <a:p>
            <a:pPr lvl="1"/>
            <a:r>
              <a:rPr/>
              <a:t>Lists</a:t>
            </a:r>
          </a:p>
          <a:p>
            <a:pPr lvl="1"/>
            <a:r>
              <a:rPr/>
              <a:t>Math expressions</a:t>
            </a:r>
          </a:p>
          <a:p>
            <a:pPr lvl="1"/>
            <a:r>
              <a:rPr/>
              <a:t>Hyperlinks</a:t>
            </a:r>
          </a:p>
          <a:p>
            <a:pPr lvl="0" marL="0" indent="0">
              <a:buNone/>
            </a:pPr>
            <a:r>
              <a:rPr/>
              <a:t>And also these nifty features:</a:t>
            </a:r>
          </a:p>
          <a:p>
            <a:pPr lvl="1"/>
            <a:r>
              <a:rPr/>
              <a:t>Templates</a:t>
            </a:r>
          </a:p>
          <a:p>
            <a:pPr lvl="1"/>
            <a:r>
              <a:rPr/>
              <a:t>Columns</a:t>
            </a:r>
          </a:p>
          <a:p>
            <a:pPr lvl="1"/>
            <a:r>
              <a:rPr/>
              <a:t>Tables and images with captions</a:t>
            </a:r>
          </a:p>
          <a:p>
            <a:pPr lvl="1"/>
            <a:r>
              <a:rPr/>
              <a:t>Speaker notes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Chunks</a:t>
            </a:r>
            <a:r>
              <a:rPr/>
              <a:t> </a:t>
            </a:r>
            <a:r>
              <a:rPr/>
              <a:t>(of</a:t>
            </a:r>
            <a:r>
              <a:rPr/>
              <a:t> </a:t>
            </a:r>
            <a:r>
              <a:rPr/>
              <a:t>course!)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Control output with R code chunks and chunk options.</a:t>
            </a:r>
          </a:p>
          <a:p>
            <a:pPr lvl="1"/>
            <a:r>
              <a:rPr/>
              <a:t>Verbatim output</a:t>
            </a:r>
          </a:p>
          <a:p>
            <a:pPr lvl="1"/>
            <a:r>
              <a:rPr/>
              <a:t>Tables</a:t>
            </a:r>
          </a:p>
          <a:p>
            <a:pPr lvl="1"/>
            <a:r>
              <a:rPr/>
              <a:t>Plots</a:t>
            </a:r>
          </a:p>
          <a:p>
            <a:pPr lvl="1"/>
            <a:r>
              <a:rPr/>
              <a:t>Webshots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customize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Output visualizations of your analysis</a:t>
            </a:r>
          </a:p>
          <a:p>
            <a:pPr lvl="1"/>
            <a:r>
              <a:rPr/>
              <a:t>Output ggplot</a:t>
            </a:r>
          </a:p>
          <a:p>
            <a:pPr lvl="1"/>
            <a:r>
              <a:rPr/>
              <a:t>Create webshots of shiny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Programmatically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distribute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Example: Weekly report</a:t>
            </a:r>
          </a:p>
          <a:p>
            <a:pPr lvl="1"/>
            <a:r>
              <a:rPr/>
              <a:t>Shiny app exists</a:t>
            </a:r>
          </a:p>
          <a:p>
            <a:pPr lvl="1"/>
            <a:r>
              <a:rPr/>
              <a:t>Webshots and link</a:t>
            </a:r>
          </a:p>
          <a:p>
            <a:pPr lvl="1"/>
            <a:r>
              <a:rPr/>
              <a:t>Publish to RStudio Connect</a:t>
            </a:r>
          </a:p>
          <a:p>
            <a:pPr lvl="1"/>
            <a:r>
              <a:rPr/>
              <a:t>Send email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Troubleshooting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Common</a:t>
            </a:r>
            <a:r>
              <a:rPr/>
              <a:t> </a:t>
            </a:r>
            <a:r>
              <a:rPr/>
              <a:t>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Why does my PowerPoint presentation not open properly?</a:t>
            </a:r>
          </a:p>
          <a:p>
            <a:pPr lvl="1"/>
            <a:r>
              <a:rPr/>
              <a:t>How do I put an image and text on the same slide?</a:t>
            </a:r>
          </a:p>
          <a:p>
            <a:pPr lvl="1"/>
            <a:r>
              <a:rPr/>
              <a:t>How do I control the placement of images and text?</a:t>
            </a:r>
          </a:p>
          <a:p>
            <a:pPr lvl="1"/>
            <a:r>
              <a:rPr/>
              <a:t>And other things supported and not supported</a:t>
            </a:r>
          </a:p>
          <a:p>
            <a:pPr lvl="1"/>
            <a:r>
              <a:rPr/>
              <a:t>How do I structure my presentation?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Getting started </a:t>
            </a:r>
            <a:r>
              <a:rPr>
                <a:hlinkClick r:id="rId2"/>
              </a:rPr>
              <a:t>link</a:t>
            </a:r>
          </a:p>
          <a:p>
            <a:pPr lvl="1"/>
            <a:r>
              <a:rPr/>
              <a:t>Tutorials </a:t>
            </a:r>
            <a:r>
              <a:rPr>
                <a:hlinkClick r:id="rId3"/>
              </a:rPr>
              <a:t>link</a:t>
            </a:r>
          </a:p>
          <a:p>
            <a:pPr lvl="1"/>
            <a:r>
              <a:rPr/>
              <a:t>R Markdown: The Definitive Guide </a:t>
            </a:r>
            <a:r>
              <a:rPr>
                <a:hlinkClick r:id="rId4"/>
              </a:rPr>
              <a:t>link</a:t>
            </a:r>
          </a:p>
          <a:p>
            <a:pPr lvl="1"/>
            <a:r>
              <a:rPr/>
              <a:t>Troubleshooting </a:t>
            </a:r>
            <a:r>
              <a:rPr>
                <a:hlinkClick r:id="rId5"/>
              </a:rPr>
              <a:t>link</a:t>
            </a:r>
          </a:p>
          <a:p>
            <a:pPr lvl="1"/>
            <a:r>
              <a:rPr/>
              <a:t>Submitting issues </a:t>
            </a:r>
            <a:r>
              <a:rPr>
                <a:hlinkClick r:id="rId6"/>
              </a:rPr>
              <a:t>link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End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1"/>
            <a:r>
              <a:rPr/>
              <a:t>Bullet points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the slides fast or pretty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  <a:p>
            <a:pPr lvl="1"/>
            <a:r>
              <a:rPr/>
              <a:t>Some love it</a:t>
            </a:r>
          </a:p>
          <a:p>
            <a:pPr lvl="1"/>
            <a:r>
              <a:rPr/>
              <a:t>Others hate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6924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Anyone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It is so easy!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And you can use R!</a:t>
            </a:r>
          </a:p>
          <a:p>
            <a:pPr lvl="1"/>
            <a:r>
              <a:rPr/>
              <a:t>Visualizations, tables, code,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Plain text</a:t>
            </a:r>
          </a:p>
          <a:p>
            <a:pPr lvl="1"/>
            <a:r>
              <a:rPr/>
              <a:t>Versioned, reproducible, collaborative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Emits multiple output</a:t>
            </a:r>
          </a:p>
          <a:p>
            <a:pPr lvl="1"/>
            <a:r>
              <a:rPr/>
              <a:t>HTML, PDF, Microsoft Word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4638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combining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</a:p>
        </p:txBody>
      </p:sp>
      <p:pic>
        <p:nvPicPr>
          <p:cNvPr descr="img/rpb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76600" y="1816100"/>
            <a:ext cx="56388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Think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presentations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You can still use popular R packages</a:t>
            </a:r>
          </a:p>
          <a:p>
            <a:pPr lvl="1"/>
            <a:r>
              <a:rPr/>
              <a:t>ReportRs</a:t>
            </a:r>
          </a:p>
          <a:p>
            <a:pPr lvl="1"/>
            <a:r>
              <a:rPr/>
              <a:t>OfficeR</a:t>
            </a:r>
          </a:p>
          <a:p>
            <a:pPr lvl="1"/>
            <a:r>
              <a:rPr/>
              <a:t>R2PPT (windows only?)</a:t>
            </a:r>
          </a:p>
          <a:p>
            <a:pPr lvl="1"/>
            <a:r>
              <a:rPr/>
              <a:t>Displayr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8575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Lato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Rendering PowerPoint Presentations with R Markdown</dc:title>
  <dc:creator/>
  <cp:keywords/>
  <dcterms:created xsi:type="dcterms:W3CDTF">2018-10-18T14:51:05Z</dcterms:created>
  <dcterms:modified xsi:type="dcterms:W3CDTF">2018-10-18T14:51:05Z</dcterms:modified>
</cp:coreProperties>
</file>